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AB645-F30D-40ED-B48F-AA1282041616}" type="datetimeFigureOut">
              <a:rPr lang="es-CO" smtClean="0"/>
              <a:t>01/02/2021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94B1D-A7BD-4D6A-9264-A75DD932F8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12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94B1D-A7BD-4D6A-9264-A75DD932F8DD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045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AFB6D7C-4A8C-4612-ABD9-4A2215FF11E3}" type="datetimeFigureOut">
              <a:rPr lang="es-CO" smtClean="0"/>
              <a:t>01/02/2021</a:t>
            </a:fld>
            <a:endParaRPr lang="es-CO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D6C2CC8-609E-4F53-8122-FF04E9FB7280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B6D7C-4A8C-4612-ABD9-4A2215FF11E3}" type="datetimeFigureOut">
              <a:rPr lang="es-CO" smtClean="0"/>
              <a:t>01/02/2021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C2CC8-609E-4F53-8122-FF04E9FB728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AFB6D7C-4A8C-4612-ABD9-4A2215FF11E3}" type="datetimeFigureOut">
              <a:rPr lang="es-CO" smtClean="0"/>
              <a:t>01/02/2021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6C2CC8-609E-4F53-8122-FF04E9FB728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B6D7C-4A8C-4612-ABD9-4A2215FF11E3}" type="datetimeFigureOut">
              <a:rPr lang="es-CO" smtClean="0"/>
              <a:t>01/02/2021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C2CC8-609E-4F53-8122-FF04E9FB728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AFB6D7C-4A8C-4612-ABD9-4A2215FF11E3}" type="datetimeFigureOut">
              <a:rPr lang="es-CO" smtClean="0"/>
              <a:t>01/02/2021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D6C2CC8-609E-4F53-8122-FF04E9FB7280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B6D7C-4A8C-4612-ABD9-4A2215FF11E3}" type="datetimeFigureOut">
              <a:rPr lang="es-CO" smtClean="0"/>
              <a:t>01/02/2021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C2CC8-609E-4F53-8122-FF04E9FB728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B6D7C-4A8C-4612-ABD9-4A2215FF11E3}" type="datetimeFigureOut">
              <a:rPr lang="es-CO" smtClean="0"/>
              <a:t>01/02/2021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C2CC8-609E-4F53-8122-FF04E9FB728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B6D7C-4A8C-4612-ABD9-4A2215FF11E3}" type="datetimeFigureOut">
              <a:rPr lang="es-CO" smtClean="0"/>
              <a:t>01/02/2021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C2CC8-609E-4F53-8122-FF04E9FB728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AFB6D7C-4A8C-4612-ABD9-4A2215FF11E3}" type="datetimeFigureOut">
              <a:rPr lang="es-CO" smtClean="0"/>
              <a:t>01/02/2021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C2CC8-609E-4F53-8122-FF04E9FB728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B6D7C-4A8C-4612-ABD9-4A2215FF11E3}" type="datetimeFigureOut">
              <a:rPr lang="es-CO" smtClean="0"/>
              <a:t>01/02/2021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C2CC8-609E-4F53-8122-FF04E9FB728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B6D7C-4A8C-4612-ABD9-4A2215FF11E3}" type="datetimeFigureOut">
              <a:rPr lang="es-CO" smtClean="0"/>
              <a:t>01/02/2021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C2CC8-609E-4F53-8122-FF04E9FB7280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AFB6D7C-4A8C-4612-ABD9-4A2215FF11E3}" type="datetimeFigureOut">
              <a:rPr lang="es-CO" smtClean="0"/>
              <a:t>01/02/2021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D6C2CC8-609E-4F53-8122-FF04E9FB7280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6024" y="908720"/>
            <a:ext cx="7772400" cy="1470025"/>
          </a:xfrm>
        </p:spPr>
        <p:txBody>
          <a:bodyPr/>
          <a:lstStyle/>
          <a:p>
            <a:r>
              <a:rPr lang="es-CO" dirty="0" smtClean="0"/>
              <a:t>TECNICAS Y HABITOS DE ESTUDIO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24801" r="56048" b="28788"/>
          <a:stretch/>
        </p:blipFill>
        <p:spPr bwMode="auto">
          <a:xfrm>
            <a:off x="2771800" y="2996952"/>
            <a:ext cx="3528392" cy="303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387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¿ QUE SON TECNICAS DE ESTUDIO?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dirty="0" smtClean="0"/>
              <a:t>Son aquellos recursos que se usan para organizar mejor el material que se va a estudiar, de manera que nuestra memoria lo almacena, y luego puede ser recordada.</a:t>
            </a:r>
          </a:p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5" t="52976" r="39985" b="36508"/>
          <a:stretch/>
        </p:blipFill>
        <p:spPr bwMode="auto">
          <a:xfrm>
            <a:off x="4283968" y="3875314"/>
            <a:ext cx="3524719" cy="185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54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técnicas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 smtClean="0"/>
          </a:p>
          <a:p>
            <a:r>
              <a:rPr lang="es-CO" dirty="0" smtClean="0"/>
              <a:t>1)lectura rápida</a:t>
            </a:r>
          </a:p>
          <a:p>
            <a:r>
              <a:rPr lang="es-CO" dirty="0" smtClean="0"/>
              <a:t>2)Lectura comprensiva</a:t>
            </a:r>
          </a:p>
          <a:p>
            <a:r>
              <a:rPr lang="es-CO" dirty="0" smtClean="0"/>
              <a:t>3)Subrayado</a:t>
            </a:r>
          </a:p>
          <a:p>
            <a:r>
              <a:rPr lang="es-CO" dirty="0" smtClean="0"/>
              <a:t>4)Resumen</a:t>
            </a:r>
          </a:p>
          <a:p>
            <a:r>
              <a:rPr lang="es-CO" dirty="0" smtClean="0"/>
              <a:t>5)Esquema</a:t>
            </a:r>
          </a:p>
          <a:p>
            <a:r>
              <a:rPr lang="es-CO" dirty="0" smtClean="0"/>
              <a:t>6)Memorización </a:t>
            </a:r>
          </a:p>
          <a:p>
            <a:r>
              <a:rPr lang="es-CO" dirty="0" smtClean="0"/>
              <a:t>7)Repaso</a:t>
            </a:r>
          </a:p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8" t="41270" r="17451" b="36309"/>
          <a:stretch/>
        </p:blipFill>
        <p:spPr bwMode="auto">
          <a:xfrm>
            <a:off x="5148064" y="2420888"/>
            <a:ext cx="224464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38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dirty="0" smtClean="0"/>
              <a:t>CONDICIONES PARA EL ESTUDIO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 smtClean="0"/>
          </a:p>
          <a:p>
            <a:endParaRPr lang="es-CO" dirty="0"/>
          </a:p>
          <a:p>
            <a:r>
              <a:rPr lang="es-CO" dirty="0" smtClean="0"/>
              <a:t>Tener  un  lugar tranquilo para estudiar.</a:t>
            </a:r>
          </a:p>
          <a:p>
            <a:r>
              <a:rPr lang="es-CO" dirty="0" smtClean="0"/>
              <a:t>La mesa debe ser amplia y ordenada.</a:t>
            </a:r>
          </a:p>
          <a:p>
            <a:r>
              <a:rPr lang="es-CO" dirty="0" smtClean="0"/>
              <a:t>Trabajar con buena luz.</a:t>
            </a:r>
          </a:p>
          <a:p>
            <a:r>
              <a:rPr lang="es-CO" dirty="0" smtClean="0"/>
              <a:t>Evitar los ruidos: el silencio te ayudara a concentrarse.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74686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condiciones para el estudio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 smtClean="0"/>
          </a:p>
          <a:p>
            <a:r>
              <a:rPr lang="es-CO" dirty="0" smtClean="0"/>
              <a:t>Estudiar cada día a la misma hora.</a:t>
            </a:r>
          </a:p>
          <a:p>
            <a:r>
              <a:rPr lang="es-CO" dirty="0" smtClean="0"/>
              <a:t>Dormir lo suficiente todas las noches.</a:t>
            </a:r>
          </a:p>
          <a:p>
            <a:r>
              <a:rPr lang="es-CO" dirty="0" smtClean="0"/>
              <a:t>No hacer grandes esfuerzos antes del estudio.</a:t>
            </a:r>
          </a:p>
          <a:p>
            <a:r>
              <a:rPr lang="es-CO" dirty="0" smtClean="0"/>
              <a:t>Alejar de tu mente las preocupaciones y los disgustos.</a:t>
            </a:r>
          </a:p>
          <a:p>
            <a:r>
              <a:rPr lang="es-CO" dirty="0" smtClean="0"/>
              <a:t>Poner toda la voluntad y entusiasmo.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65706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5" t="22133" r="12096" b="51984"/>
          <a:stretch/>
        </p:blipFill>
        <p:spPr bwMode="auto">
          <a:xfrm>
            <a:off x="755576" y="1772816"/>
            <a:ext cx="64087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34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</TotalTime>
  <Words>133</Words>
  <Application>Microsoft Office PowerPoint</Application>
  <PresentationFormat>Presentación en pantalla (4:3)</PresentationFormat>
  <Paragraphs>27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Opulento</vt:lpstr>
      <vt:lpstr>TECNICAS Y HABITOS DE ESTUDIO</vt:lpstr>
      <vt:lpstr>¿ QUE SON TECNICAS DE ESTUDIO?</vt:lpstr>
      <vt:lpstr>técnicas</vt:lpstr>
      <vt:lpstr>CONDICIONES PARA EL ESTUDIO</vt:lpstr>
      <vt:lpstr>condiciones para el estudio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TECNICAS Y HABITOS DE ESTUDIO</dc:title>
  <dc:creator>Mi Compu</dc:creator>
  <cp:lastModifiedBy>Mi Compu</cp:lastModifiedBy>
  <cp:revision>4</cp:revision>
  <dcterms:created xsi:type="dcterms:W3CDTF">2021-02-02T02:22:58Z</dcterms:created>
  <dcterms:modified xsi:type="dcterms:W3CDTF">2021-02-02T02:56:25Z</dcterms:modified>
</cp:coreProperties>
</file>